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5" r:id="rId6"/>
    <p:sldId id="259" r:id="rId7"/>
    <p:sldId id="260" r:id="rId8"/>
    <p:sldId id="263" r:id="rId9"/>
    <p:sldId id="264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57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7539FC-8D90-4735-9CA3-9F5D19457A5F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6A3AB8-1733-4D18-A2EA-F363E350C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1.bp.blogspot.com/_4NsxaqK7h8E/RjVXzhDnN8I/AAAAAAAAAd8/TusWHhH15VE/s400/a_james_johnsm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824"/>
            <a:ext cx="9144000" cy="71137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John Smith and Jamestown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PowerPoint by: Aaron Joseph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images courtesy of Google Images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Smith before Jamestown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John Smith was born in Willoughby England, in 1580</a:t>
            </a:r>
          </a:p>
          <a:p>
            <a:r>
              <a:rPr lang="en-US" sz="2800" dirty="0" smtClean="0"/>
              <a:t>After his father died when Smith was 16, he left home, starting a series of journeys before he came to America.  </a:t>
            </a:r>
          </a:p>
          <a:p>
            <a:r>
              <a:rPr lang="en-US" sz="2800" dirty="0" smtClean="0"/>
              <a:t>Those included: fighting for Dutch independence, working on a Mediterranean  merchant ship, fighting for the Austrians in the Long War against the Turks, being sold as a slave in Transylvania, and escaping back to England, all before he was 25.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The First Few Years at Jamestown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The settlers first landed on the island of Jamestown on May 13, 1607 </a:t>
            </a:r>
          </a:p>
          <a:p>
            <a:r>
              <a:rPr lang="en-US" dirty="0" smtClean="0"/>
              <a:t>Throughout the beginning of Jamestown it was plagued by Indian attacks, sicknesses, and supply shortages.</a:t>
            </a:r>
          </a:p>
          <a:p>
            <a:r>
              <a:rPr lang="en-US" dirty="0" smtClean="0"/>
              <a:t>Without John Smith to lead the colonists, Jamestown wouldn’t have survived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sonofthesouth.net/revolutionary-war/maps/map-virginia-colony-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0500" cy="69919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457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Virginia, early 1600s 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762000" y="3429000"/>
            <a:ext cx="1066800" cy="1371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0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Smith at Jamestown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John Smith arrived with the original 104 settlers in 1607</a:t>
            </a:r>
          </a:p>
          <a:p>
            <a:r>
              <a:rPr lang="en-US" dirty="0" smtClean="0"/>
              <a:t>He became the acting leader of Jamestown but it wasn’t until 1608 that Smith became official governor.  He instituted the rule that “He who does not work, does not eat.”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Smith at Jamestown </a:t>
            </a:r>
            <a:r>
              <a:rPr lang="en-US" sz="2800" dirty="0" smtClean="0"/>
              <a:t>(cont.)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year, due to the increase of production and farming, Jamestown thrived and grew</a:t>
            </a:r>
          </a:p>
          <a:p>
            <a:r>
              <a:rPr lang="en-US" dirty="0" smtClean="0"/>
              <a:t>In October 1609 Smith was injured in a gunpowder incident, and returned to England, and never went back to Jamestown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400550"/>
            <a:ext cx="18669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 Smith was born in 1580</a:t>
            </a:r>
          </a:p>
          <a:p>
            <a:r>
              <a:rPr lang="en-US" dirty="0" smtClean="0"/>
              <a:t>He came to America on May 13, 1607, with the first settlers at Jamestown</a:t>
            </a:r>
          </a:p>
          <a:p>
            <a:r>
              <a:rPr lang="en-US" dirty="0" smtClean="0"/>
              <a:t>The first year was rough, with attacks from Algonquin Indians and lazy colonists</a:t>
            </a:r>
          </a:p>
          <a:p>
            <a:r>
              <a:rPr lang="en-US" dirty="0" smtClean="0"/>
              <a:t>In 1608 Smith became official governor of Jamestown and created rules to increase productivity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</a:t>
            </a:r>
            <a:r>
              <a:rPr lang="en-US" sz="2800" dirty="0" smtClean="0"/>
              <a:t>(Cont.)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year, Jamestown grew, with more settlers coming in </a:t>
            </a:r>
          </a:p>
          <a:p>
            <a:r>
              <a:rPr lang="en-US" dirty="0" smtClean="0"/>
              <a:t>John Smith was injured in a gunpowder explosion and left America in 1609, never to return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326</TotalTime>
  <Words>332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John Smith and Jamestown</vt:lpstr>
      <vt:lpstr>John Smith before Jamestown</vt:lpstr>
      <vt:lpstr>The First Few Years at Jamestown</vt:lpstr>
      <vt:lpstr>Slide 4</vt:lpstr>
      <vt:lpstr>Slide 5</vt:lpstr>
      <vt:lpstr>John Smith at Jamestown</vt:lpstr>
      <vt:lpstr>John Smith at Jamestown (cont.)</vt:lpstr>
      <vt:lpstr>Review</vt:lpstr>
      <vt:lpstr>Review (Cont.)</vt:lpstr>
      <vt:lpstr>Slide 10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Smith and Jamestown</dc:title>
  <dc:creator>ajoseph43</dc:creator>
  <cp:lastModifiedBy>Stephen</cp:lastModifiedBy>
  <cp:revision>42</cp:revision>
  <dcterms:created xsi:type="dcterms:W3CDTF">2010-10-04T13:25:50Z</dcterms:created>
  <dcterms:modified xsi:type="dcterms:W3CDTF">2010-10-17T23:59:05Z</dcterms:modified>
</cp:coreProperties>
</file>